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443D4B-8CBB-48A7-8526-15483A52D1A6}" v="3" dt="2023-05-10T06:19:51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YoonJong" userId="4ec11a46624ddaa8" providerId="LiveId" clId="{C8443D4B-8CBB-48A7-8526-15483A52D1A6}"/>
    <pc:docChg chg="undo custSel delSld modSld modMainMaster">
      <pc:chgData name="Nam YoonJong" userId="4ec11a46624ddaa8" providerId="LiveId" clId="{C8443D4B-8CBB-48A7-8526-15483A52D1A6}" dt="2023-05-10T06:18:36.903" v="25" actId="14100"/>
      <pc:docMkLst>
        <pc:docMk/>
      </pc:docMkLst>
      <pc:sldChg chg="modSp mod modNotesTx">
        <pc:chgData name="Nam YoonJong" userId="4ec11a46624ddaa8" providerId="LiveId" clId="{C8443D4B-8CBB-48A7-8526-15483A52D1A6}" dt="2023-05-10T06:18:36.903" v="25" actId="14100"/>
        <pc:sldMkLst>
          <pc:docMk/>
          <pc:sldMk cId="0" sldId="256"/>
        </pc:sldMkLst>
        <pc:grpChg chg="mod">
          <ac:chgData name="Nam YoonJong" userId="4ec11a46624ddaa8" providerId="LiveId" clId="{C8443D4B-8CBB-48A7-8526-15483A52D1A6}" dt="2023-05-10T06:18:36.903" v="25" actId="14100"/>
          <ac:grpSpMkLst>
            <pc:docMk/>
            <pc:sldMk cId="0" sldId="256"/>
            <ac:grpSpMk id="1001" creationId="{00000000-0000-0000-0000-000000000000}"/>
          </ac:grpSpMkLst>
        </pc:grpChg>
      </pc:sldChg>
      <pc:sldChg chg="del">
        <pc:chgData name="Nam YoonJong" userId="4ec11a46624ddaa8" providerId="LiveId" clId="{C8443D4B-8CBB-48A7-8526-15483A52D1A6}" dt="2023-05-10T03:21:09.938" v="0" actId="2696"/>
        <pc:sldMkLst>
          <pc:docMk/>
          <pc:sldMk cId="0" sldId="257"/>
        </pc:sldMkLst>
      </pc:sldChg>
      <pc:sldChg chg="modNotesTx">
        <pc:chgData name="Nam YoonJong" userId="4ec11a46624ddaa8" providerId="LiveId" clId="{C8443D4B-8CBB-48A7-8526-15483A52D1A6}" dt="2023-05-10T05:06:47.025" v="19" actId="20577"/>
        <pc:sldMkLst>
          <pc:docMk/>
          <pc:sldMk cId="0" sldId="258"/>
        </pc:sldMkLst>
      </pc:sldChg>
      <pc:sldChg chg="modNotesTx">
        <pc:chgData name="Nam YoonJong" userId="4ec11a46624ddaa8" providerId="LiveId" clId="{C8443D4B-8CBB-48A7-8526-15483A52D1A6}" dt="2023-05-10T05:06:49.510" v="20" actId="20577"/>
        <pc:sldMkLst>
          <pc:docMk/>
          <pc:sldMk cId="0" sldId="259"/>
        </pc:sldMkLst>
      </pc:sldChg>
      <pc:sldChg chg="modNotesTx">
        <pc:chgData name="Nam YoonJong" userId="4ec11a46624ddaa8" providerId="LiveId" clId="{C8443D4B-8CBB-48A7-8526-15483A52D1A6}" dt="2023-05-10T05:06:52.166" v="21" actId="20577"/>
        <pc:sldMkLst>
          <pc:docMk/>
          <pc:sldMk cId="0" sldId="260"/>
        </pc:sldMkLst>
      </pc:sldChg>
      <pc:sldChg chg="modNotesTx">
        <pc:chgData name="Nam YoonJong" userId="4ec11a46624ddaa8" providerId="LiveId" clId="{C8443D4B-8CBB-48A7-8526-15483A52D1A6}" dt="2023-05-10T04:32:47.264" v="6"/>
        <pc:sldMkLst>
          <pc:docMk/>
          <pc:sldMk cId="0" sldId="261"/>
        </pc:sldMkLst>
      </pc:sldChg>
      <pc:sldChg chg="modNotesTx">
        <pc:chgData name="Nam YoonJong" userId="4ec11a46624ddaa8" providerId="LiveId" clId="{C8443D4B-8CBB-48A7-8526-15483A52D1A6}" dt="2023-05-10T04:33:03.365" v="7"/>
        <pc:sldMkLst>
          <pc:docMk/>
          <pc:sldMk cId="0" sldId="262"/>
        </pc:sldMkLst>
      </pc:sldChg>
      <pc:sldChg chg="modNotesTx">
        <pc:chgData name="Nam YoonJong" userId="4ec11a46624ddaa8" providerId="LiveId" clId="{C8443D4B-8CBB-48A7-8526-15483A52D1A6}" dt="2023-05-10T04:33:19.880" v="8"/>
        <pc:sldMkLst>
          <pc:docMk/>
          <pc:sldMk cId="0" sldId="263"/>
        </pc:sldMkLst>
      </pc:sldChg>
      <pc:sldChg chg="modNotesTx">
        <pc:chgData name="Nam YoonJong" userId="4ec11a46624ddaa8" providerId="LiveId" clId="{C8443D4B-8CBB-48A7-8526-15483A52D1A6}" dt="2023-05-10T04:33:34.636" v="9"/>
        <pc:sldMkLst>
          <pc:docMk/>
          <pc:sldMk cId="0" sldId="264"/>
        </pc:sldMkLst>
      </pc:sldChg>
      <pc:sldChg chg="modNotesTx">
        <pc:chgData name="Nam YoonJong" userId="4ec11a46624ddaa8" providerId="LiveId" clId="{C8443D4B-8CBB-48A7-8526-15483A52D1A6}" dt="2023-05-10T04:33:45.423" v="10"/>
        <pc:sldMkLst>
          <pc:docMk/>
          <pc:sldMk cId="0" sldId="265"/>
        </pc:sldMkLst>
      </pc:sldChg>
      <pc:sldChg chg="modNotesTx">
        <pc:chgData name="Nam YoonJong" userId="4ec11a46624ddaa8" providerId="LiveId" clId="{C8443D4B-8CBB-48A7-8526-15483A52D1A6}" dt="2023-05-10T04:33:56.409" v="11"/>
        <pc:sldMkLst>
          <pc:docMk/>
          <pc:sldMk cId="0" sldId="266"/>
        </pc:sldMkLst>
      </pc:sldChg>
      <pc:sldChg chg="modNotesTx">
        <pc:chgData name="Nam YoonJong" userId="4ec11a46624ddaa8" providerId="LiveId" clId="{C8443D4B-8CBB-48A7-8526-15483A52D1A6}" dt="2023-05-10T04:34:08.211" v="12"/>
        <pc:sldMkLst>
          <pc:docMk/>
          <pc:sldMk cId="0" sldId="267"/>
        </pc:sldMkLst>
      </pc:sldChg>
      <pc:sldChg chg="modNotesTx">
        <pc:chgData name="Nam YoonJong" userId="4ec11a46624ddaa8" providerId="LiveId" clId="{C8443D4B-8CBB-48A7-8526-15483A52D1A6}" dt="2023-05-10T04:34:28.048" v="13"/>
        <pc:sldMkLst>
          <pc:docMk/>
          <pc:sldMk cId="0" sldId="268"/>
        </pc:sldMkLst>
      </pc:sldChg>
      <pc:sldChg chg="modNotesTx">
        <pc:chgData name="Nam YoonJong" userId="4ec11a46624ddaa8" providerId="LiveId" clId="{C8443D4B-8CBB-48A7-8526-15483A52D1A6}" dt="2023-05-10T04:34:41.222" v="14"/>
        <pc:sldMkLst>
          <pc:docMk/>
          <pc:sldMk cId="0" sldId="269"/>
        </pc:sldMkLst>
      </pc:sldChg>
      <pc:sldChg chg="modNotesTx">
        <pc:chgData name="Nam YoonJong" userId="4ec11a46624ddaa8" providerId="LiveId" clId="{C8443D4B-8CBB-48A7-8526-15483A52D1A6}" dt="2023-05-10T04:34:53.024" v="15"/>
        <pc:sldMkLst>
          <pc:docMk/>
          <pc:sldMk cId="0" sldId="270"/>
        </pc:sldMkLst>
      </pc:sldChg>
      <pc:sldChg chg="modNotesTx">
        <pc:chgData name="Nam YoonJong" userId="4ec11a46624ddaa8" providerId="LiveId" clId="{C8443D4B-8CBB-48A7-8526-15483A52D1A6}" dt="2023-05-10T04:35:06.442" v="16"/>
        <pc:sldMkLst>
          <pc:docMk/>
          <pc:sldMk cId="0" sldId="271"/>
        </pc:sldMkLst>
      </pc:sldChg>
      <pc:sldChg chg="modNotesTx">
        <pc:chgData name="Nam YoonJong" userId="4ec11a46624ddaa8" providerId="LiveId" clId="{C8443D4B-8CBB-48A7-8526-15483A52D1A6}" dt="2023-05-10T04:35:22.212" v="17"/>
        <pc:sldMkLst>
          <pc:docMk/>
          <pc:sldMk cId="0" sldId="272"/>
        </pc:sldMkLst>
      </pc:sldChg>
      <pc:sldChg chg="del">
        <pc:chgData name="Nam YoonJong" userId="4ec11a46624ddaa8" providerId="LiveId" clId="{C8443D4B-8CBB-48A7-8526-15483A52D1A6}" dt="2023-05-10T03:21:31.980" v="1" actId="2696"/>
        <pc:sldMkLst>
          <pc:docMk/>
          <pc:sldMk cId="0" sldId="283"/>
        </pc:sldMkLst>
      </pc:sldChg>
      <pc:sldMasterChg chg="modSldLayout">
        <pc:chgData name="Nam YoonJong" userId="4ec11a46624ddaa8" providerId="LiveId" clId="{C8443D4B-8CBB-48A7-8526-15483A52D1A6}" dt="2023-05-10T06:17:42.623" v="23" actId="1076"/>
        <pc:sldMasterMkLst>
          <pc:docMk/>
          <pc:sldMasterMk cId="0" sldId="2147483648"/>
        </pc:sldMasterMkLst>
        <pc:sldLayoutChg chg="modSp mod">
          <pc:chgData name="Nam YoonJong" userId="4ec11a46624ddaa8" providerId="LiveId" clId="{C8443D4B-8CBB-48A7-8526-15483A52D1A6}" dt="2023-05-10T06:17:42.623" v="23" actId="1076"/>
          <pc:sldLayoutMkLst>
            <pc:docMk/>
            <pc:sldMasterMk cId="0" sldId="2147483648"/>
            <pc:sldLayoutMk cId="0" sldId="2147483649"/>
          </pc:sldLayoutMkLst>
          <pc:spChg chg="mod">
            <ac:chgData name="Nam YoonJong" userId="4ec11a46624ddaa8" providerId="LiveId" clId="{C8443D4B-8CBB-48A7-8526-15483A52D1A6}" dt="2023-05-10T06:17:42.623" v="23" actId="1076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  <pc:spChg chg="mod">
            <ac:chgData name="Nam YoonJong" userId="4ec11a46624ddaa8" providerId="LiveId" clId="{C8443D4B-8CBB-48A7-8526-15483A52D1A6}" dt="2023-05-10T06:17:35.990" v="22" actId="1076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A9C9D-58C3-4D5A-AED8-53E07DC870D3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3CE6E-0C32-4BEC-9A45-219C65A067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81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611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차원축소를 한 다음에는 군집분석을 실시합니다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일반적으로 가장 많이 알려진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K-means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군집화를 한 결과 실루엣 계수가 저조하기 때문에 올바른 군집이 되었다고 할 수 없습니다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8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그래서 저희는 확률 기반 군집화를 하는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GMM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군집분석을 실시했습니다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지금 보시는 시각화는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진료과별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적절한 차원축소의 개수를 알려주는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스크리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도표와 적절한 군집 수를 결정하는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AIC, BIC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지표를 시각화한 것입니다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내과를 예로 들면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차원으로 축소했을 때 생성되는 군집의 수는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개라는 것을 확인하실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26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차원축소의 결과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내과에 해당하는 데이터를 확인해보면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484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내과에 해당하는 질병 데이터가 있고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3961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단어가 있는데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차원축소 결과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차원으로 줄어든 것을 확인할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91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군집분석 결과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6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진료과는 모두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군집으로 질병을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군집화할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수 있게 되었습니다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새롭게 군집명이라는 변수가 생성된 것을 확인하실 수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6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이렇게 전처리가 완성된 데이터들을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MongoDB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적재했습니다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json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파일로 변환 후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final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이라는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hospital, disease,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stopword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collection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생성했습니다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Mongodb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사용하면서 데이터를 읽고 쓰기가 편했고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테이블에 변경이 발생하거나 테이블을 추가할 경우 스키마를 맞출 걱정이 없이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document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저장할 수 있어 매우 유연하다고 느꼈습니다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97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진료과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분류학습을 위해 훈련데이터 테스트 데이터를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8:2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비율로 분할했고 각 층의 비율에 맞게 데이터 분할을 하기 위해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stratify=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타깃데이터를 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학습 데이터로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GridSearchCV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학습시키고 각 모델 별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하이퍼파라미터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튜닝을 하여 진료과를 가장 잘 분류하는 모델을 찾고 테스트 데이터로 검증했습니다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사용한 모델은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로지스틱회귀분석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SVM,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MultinomialNB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랜덤포레스트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인공신경망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앙상블의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하드보팅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앙상블의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소프트보팅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총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모델을 사용했습니다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666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때 진료과의 수가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불균형하다는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문제점을 발견했습니다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해결하지 않으면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진료과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수가 가장 많은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내과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진료과를 예측하는 상황이 발생합니다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그래서 불균형을 해소하기 위해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SMOTE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기법을 사용했습니다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2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6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69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709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기획배경은 다음과 같습니다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최근 몇 년 사이 의학 분야에 빅데이터 기술이 도입되면서 예방의학 분야의 패러다임이 크게 바뀌고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삼성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SDS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인사이트 리포트에서 그리고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‘2019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년 스마트 헬스케어 컨퍼런스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 인공지능을 활용한 의료 시스템의 사례로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IBM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개발한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왓슨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(Watson)’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꼽았습니다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이처럼 사람이 많은 시간을 들여서 하던 작업들을 인공지능에서 맡기려는 연구가 진행되고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미래에는 빅데이터 분석을 통해 질병을 예측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치료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예방할 수 있는 시대로 진입할 것입니다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미국 경제전문지 포브스는 보건의료시스템의 자동화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인공지능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데이터분석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디지털 치료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정밀의료 등을 글로벌 헬스케어의 핵심변화 및 새로운 시장으로 전망하고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 이번 프로젝트에서는 우리의 미래 산업 중 하나인 의료 분야 데이터를 이용하여 질병을 예측하는 서비스를 구현하고자 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4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프로젝트에 필요한 데이터는 질병 데이터와 병원 데이터입니다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아산병원에서 내과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피부과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이비인후과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정형외과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안과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가정의학과 질병 데이터 총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818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개를 수집했고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서울열린데이터광장과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메디서비스에서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7769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병원 데이터를 수집했습니다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0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다음은 데이터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작업과정입니다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키워드라는 새로운 변수를 생성합니다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수집한 질병 데이터에서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증상키워드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관련질환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정의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증상설명 칼럼을 합쳐서 생성했습니다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 다음으로 생성한 키워드 속성값들 중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Konlpy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이용해서 불용어에 포함되지 않은 명사와 형용사를 추출하여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토큰키워드라는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새로운 변수를 생성했습니다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이는 질병을 예측하는데 사용할 단어를 얻기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위함입니다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4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군집명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칼럼을 생성하는 작업입니다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각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진료과별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질병들 중 공통적인 특성이 있는 질병끼리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군집화하기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위함입니다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군집화하기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이전 각 진료과의 변수들끼리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다중공선성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문제가 있는지 확인했습니다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 결과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진료과별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VIF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값 상당수가 무한대 값을 보였습니다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차원축소를 진행한 후에 군집분석을 실시했습니다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57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차원축소를 진행하기 위해 사용한 기법은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Truncated SVD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기법입니다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데이터가 큰 경우 차원축소의 효과가 크고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무겁지 않으며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쉽고 빠르게 구현이 가능하다는 장점이 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단어와 문맥간 잠재의미를 보존할 수 있어 모델의 성능 향상에 도움을 줍니다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적절한 차원축소의 개수는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스크리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도표를 통해 결정했습니다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3CE6E-0C32-4BEC-9A45-219C65A067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5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18BB3-07DB-46CB-8DED-0CDFEAA04756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50E62-86D7-42EE-8CF4-25576029DA0E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7E50-8F3B-4599-8135-2663B9EF296F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CC3C-7A00-40B1-9947-AD592AB3DF1F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2A74-3463-4856-B29C-AE9B5CEAAF04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09EB8-17D4-41BB-A4CF-7B0EC345DA8D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5C85-90AE-4D32-BAF2-C8B34488F25E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2CA-86C9-4BDA-B6B9-CC56E5F9C1FC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5AE8-9456-49CE-AAC1-814CF5CC086C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42B6-5D96-427A-A7C4-8E2DB66DCF6A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8C05-740E-442A-BE60-6E646C43E8F2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9E98-D224-4E89-9FD5-41BA52E01207}" type="datetime1">
              <a:rPr lang="en-US" altLang="ko-KR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2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72.png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72.png"/><Relationship Id="rId10" Type="http://schemas.openxmlformats.org/officeDocument/2006/relationships/image" Target="../media/image136.png"/><Relationship Id="rId4" Type="http://schemas.openxmlformats.org/officeDocument/2006/relationships/image" Target="../media/image21.png"/><Relationship Id="rId9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2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0.png"/><Relationship Id="rId4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40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21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2.png"/><Relationship Id="rId3" Type="http://schemas.openxmlformats.org/officeDocument/2006/relationships/image" Target="../media/image166.png"/><Relationship Id="rId7" Type="http://schemas.openxmlformats.org/officeDocument/2006/relationships/image" Target="../media/image108.png"/><Relationship Id="rId12" Type="http://schemas.openxmlformats.org/officeDocument/2006/relationships/image" Target="../media/image171.png"/><Relationship Id="rId2" Type="http://schemas.openxmlformats.org/officeDocument/2006/relationships/image" Target="../media/image21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5" Type="http://schemas.openxmlformats.org/officeDocument/2006/relationships/image" Target="../media/image112.png"/><Relationship Id="rId10" Type="http://schemas.openxmlformats.org/officeDocument/2006/relationships/image" Target="../media/image170.png"/><Relationship Id="rId4" Type="http://schemas.openxmlformats.org/officeDocument/2006/relationships/image" Target="../media/image167.png"/><Relationship Id="rId9" Type="http://schemas.openxmlformats.org/officeDocument/2006/relationships/image" Target="../media/image109.png"/><Relationship Id="rId14" Type="http://schemas.openxmlformats.org/officeDocument/2006/relationships/image" Target="../media/image1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5.png"/><Relationship Id="rId4" Type="http://schemas.openxmlformats.org/officeDocument/2006/relationships/image" Target="../media/image1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1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2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3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2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2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1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21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77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2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72.png"/><Relationship Id="rId9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3935" y="3934173"/>
            <a:ext cx="8917844" cy="2417369"/>
            <a:chOff x="4683935" y="3934173"/>
            <a:chExt cx="8917844" cy="24173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3464" y="3743701"/>
              <a:ext cx="8389172" cy="22323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5387" y="5685435"/>
              <a:ext cx="6792411" cy="747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13703" y="5665602"/>
            <a:ext cx="8858308" cy="71429"/>
            <a:chOff x="4713703" y="5665602"/>
            <a:chExt cx="8858308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3703" y="5665602"/>
              <a:ext cx="8858308" cy="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4553" y="3100049"/>
            <a:ext cx="4214590" cy="3115596"/>
            <a:chOff x="1954553" y="3100049"/>
            <a:chExt cx="4214590" cy="311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4553" y="3100049"/>
              <a:ext cx="4214590" cy="311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2146" y="3082991"/>
            <a:ext cx="4215382" cy="3113146"/>
            <a:chOff x="7522146" y="3082991"/>
            <a:chExt cx="4215382" cy="31131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2146" y="3082991"/>
              <a:ext cx="4215382" cy="31131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9664" y="3030095"/>
            <a:ext cx="4211895" cy="3114870"/>
            <a:chOff x="13189664" y="3030095"/>
            <a:chExt cx="4211895" cy="31148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9664" y="3030095"/>
              <a:ext cx="4211895" cy="3114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4553" y="6843293"/>
            <a:ext cx="4214590" cy="3114114"/>
            <a:chOff x="1954553" y="6843293"/>
            <a:chExt cx="4214590" cy="31141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4553" y="6843293"/>
              <a:ext cx="4214590" cy="3114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22146" y="6843293"/>
            <a:ext cx="4215382" cy="3114114"/>
            <a:chOff x="7522146" y="6843293"/>
            <a:chExt cx="4215382" cy="31141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2146" y="6843293"/>
              <a:ext cx="4215382" cy="3114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89664" y="6843293"/>
            <a:ext cx="4211895" cy="3114114"/>
            <a:chOff x="13189664" y="6843293"/>
            <a:chExt cx="4211895" cy="3114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89664" y="6843293"/>
              <a:ext cx="4211895" cy="31141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28185" y="2790141"/>
            <a:ext cx="676207" cy="3785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73436" y="2790141"/>
            <a:ext cx="851426" cy="3785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16106" y="2790141"/>
            <a:ext cx="1202054" cy="3785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28456" y="6550444"/>
            <a:ext cx="1026645" cy="3785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14286" y="6550444"/>
            <a:ext cx="729597" cy="3785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35274" y="6550444"/>
            <a:ext cx="1202054" cy="3785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3652" y="2132004"/>
            <a:ext cx="5019414" cy="577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3649" y="2132001"/>
            <a:ext cx="4433595" cy="5773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7268" y="2580277"/>
            <a:ext cx="7328568" cy="1081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7304" y="4571349"/>
            <a:ext cx="8391106" cy="4320527"/>
            <a:chOff x="4947304" y="4571349"/>
            <a:chExt cx="8391106" cy="4320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7304" y="4571349"/>
              <a:ext cx="8391106" cy="43205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97717" y="4278499"/>
            <a:ext cx="676207" cy="3785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72281" y="8863305"/>
            <a:ext cx="1186616" cy="3785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08658" y="8863305"/>
            <a:ext cx="905559" cy="37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56811" y="6969780"/>
            <a:ext cx="3087420" cy="64705"/>
            <a:chOff x="9056811" y="6969780"/>
            <a:chExt cx="3087420" cy="647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056811" y="6969780"/>
              <a:ext cx="3087420" cy="64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764" y="805792"/>
            <a:ext cx="2249242" cy="5773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3069" y="1775422"/>
            <a:ext cx="11759577" cy="4115852"/>
            <a:chOff x="3263069" y="1775422"/>
            <a:chExt cx="11759577" cy="41158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3069" y="1775422"/>
              <a:ext cx="11759577" cy="4115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89773" y="6015077"/>
            <a:ext cx="906168" cy="878738"/>
            <a:chOff x="8689773" y="6015077"/>
            <a:chExt cx="906168" cy="878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689773" y="6015077"/>
              <a:ext cx="906168" cy="878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95729" y="6924587"/>
            <a:ext cx="11694256" cy="2923564"/>
            <a:chOff x="3295729" y="6924587"/>
            <a:chExt cx="11694256" cy="2923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5729" y="6924587"/>
              <a:ext cx="11694256" cy="29235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7533" y="1016512"/>
            <a:ext cx="1144011" cy="6581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763" y="805793"/>
            <a:ext cx="2249233" cy="5773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65366" y="1675152"/>
            <a:ext cx="11154983" cy="2048569"/>
            <a:chOff x="3565366" y="1675152"/>
            <a:chExt cx="11154983" cy="20485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5366" y="1675152"/>
              <a:ext cx="11154983" cy="20485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65366" y="4344864"/>
            <a:ext cx="11154983" cy="2359421"/>
            <a:chOff x="3565366" y="4344864"/>
            <a:chExt cx="11154983" cy="23594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5366" y="4344864"/>
              <a:ext cx="11154983" cy="2359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8795" y="3931795"/>
            <a:ext cx="128353" cy="128353"/>
            <a:chOff x="9858795" y="3931795"/>
            <a:chExt cx="128353" cy="1283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8795" y="3931795"/>
              <a:ext cx="128353" cy="1283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9236" y="3931795"/>
            <a:ext cx="128353" cy="128353"/>
            <a:chOff x="8109236" y="3931795"/>
            <a:chExt cx="128353" cy="1283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9236" y="3931795"/>
              <a:ext cx="128353" cy="1283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14504" y="3931795"/>
            <a:ext cx="128353" cy="128353"/>
            <a:chOff x="9014504" y="3931795"/>
            <a:chExt cx="128353" cy="1283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4504" y="3931795"/>
              <a:ext cx="128353" cy="128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8075" y="1604863"/>
            <a:ext cx="1183384" cy="5099422"/>
            <a:chOff x="13698075" y="1604863"/>
            <a:chExt cx="1183384" cy="50994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98075" y="1604863"/>
              <a:ext cx="1183384" cy="50994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2702" y="6997093"/>
            <a:ext cx="11977995" cy="25024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5404" y="2087766"/>
            <a:ext cx="5442468" cy="825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3163" y="2939887"/>
            <a:ext cx="3454032" cy="7389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2982" y="3495677"/>
            <a:ext cx="6066034" cy="4818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8354" y="4467916"/>
            <a:ext cx="3585451" cy="7586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2982" y="5104763"/>
            <a:ext cx="7675225" cy="48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9251" y="7181314"/>
            <a:ext cx="3076151" cy="1552818"/>
            <a:chOff x="1039251" y="7181314"/>
            <a:chExt cx="3076151" cy="1552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251" y="7181314"/>
              <a:ext cx="3076151" cy="1552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4171" y="6216240"/>
            <a:ext cx="3944307" cy="3264543"/>
            <a:chOff x="4824171" y="6216240"/>
            <a:chExt cx="3944307" cy="3264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24171" y="6216240"/>
              <a:ext cx="3944307" cy="3264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5968" y="5764000"/>
            <a:ext cx="3362990" cy="4084024"/>
            <a:chOff x="9735968" y="5764000"/>
            <a:chExt cx="3362990" cy="4084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5968" y="5764000"/>
              <a:ext cx="3362990" cy="4084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70541" y="5637049"/>
            <a:ext cx="3407875" cy="4337927"/>
            <a:chOff x="14270541" y="5637049"/>
            <a:chExt cx="3407875" cy="43379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70541" y="5637049"/>
              <a:ext cx="3407875" cy="433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163" y="2939887"/>
            <a:ext cx="3256118" cy="6722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7692" y="4695381"/>
            <a:ext cx="8636749" cy="13669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8174" y="2431574"/>
            <a:ext cx="4851760" cy="596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13281" y="4762314"/>
            <a:ext cx="784844" cy="761087"/>
            <a:chOff x="9813281" y="4762314"/>
            <a:chExt cx="784844" cy="761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3281" y="4762314"/>
              <a:ext cx="784844" cy="761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3532" y="2132001"/>
            <a:ext cx="2249100" cy="5799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4335" y="6225554"/>
            <a:ext cx="9236776" cy="24721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48800" y="2818712"/>
            <a:ext cx="3988114" cy="2870876"/>
            <a:chOff x="7148800" y="2818712"/>
            <a:chExt cx="3988114" cy="28708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8800" y="2818712"/>
              <a:ext cx="3988114" cy="2870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991" y="3780106"/>
            <a:ext cx="8176482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601" y="2761573"/>
            <a:ext cx="4032518" cy="758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5608" y="4609935"/>
            <a:ext cx="13074498" cy="4137189"/>
            <a:chOff x="2605608" y="4609935"/>
            <a:chExt cx="13074498" cy="41371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5608" y="4609935"/>
              <a:ext cx="13074498" cy="41371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777" y="3702828"/>
            <a:ext cx="4391090" cy="579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19530" y="2586423"/>
            <a:ext cx="3923327" cy="3168298"/>
            <a:chOff x="5219530" y="2586423"/>
            <a:chExt cx="3923327" cy="3168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9530" y="2586423"/>
              <a:ext cx="3923327" cy="31682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0478" y="5726153"/>
            <a:ext cx="2043369" cy="3785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6716" y="5726153"/>
            <a:ext cx="703740" cy="378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18431" y="5726153"/>
            <a:ext cx="1659445" cy="3785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6833" y="9674858"/>
            <a:ext cx="1694788" cy="3785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2511" y="9674858"/>
            <a:ext cx="1511759" cy="3785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62509" y="9674858"/>
            <a:ext cx="1389921" cy="3785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99824" y="9674858"/>
            <a:ext cx="1314778" cy="37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7867" y="2586423"/>
            <a:ext cx="3925777" cy="3168298"/>
            <a:chOff x="9527867" y="2586423"/>
            <a:chExt cx="3925777" cy="31682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7867" y="2586423"/>
              <a:ext cx="3925777" cy="3168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9842" y="2586423"/>
            <a:ext cx="3917613" cy="3168298"/>
            <a:chOff x="13679842" y="2586423"/>
            <a:chExt cx="3917613" cy="31682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9842" y="2586423"/>
              <a:ext cx="3917613" cy="3168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7566" y="6567577"/>
            <a:ext cx="3854682" cy="3135851"/>
            <a:chOff x="1797566" y="6567577"/>
            <a:chExt cx="3854682" cy="31358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7566" y="6567577"/>
              <a:ext cx="3854682" cy="3135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78286" y="6567577"/>
            <a:ext cx="3874129" cy="3135851"/>
            <a:chOff x="6078286" y="6567577"/>
            <a:chExt cx="3874129" cy="31358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78286" y="6567577"/>
              <a:ext cx="3874129" cy="3135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03409" y="6567577"/>
            <a:ext cx="3884834" cy="3135851"/>
            <a:chOff x="10203409" y="6567577"/>
            <a:chExt cx="3884834" cy="31358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03409" y="6567577"/>
              <a:ext cx="3884834" cy="3135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07646" y="6567577"/>
            <a:ext cx="3879562" cy="3135851"/>
            <a:chOff x="14207646" y="6567577"/>
            <a:chExt cx="3879562" cy="31358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07646" y="6567577"/>
              <a:ext cx="3879562" cy="31358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5997308" cy="758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049" y="3782573"/>
            <a:ext cx="5807142" cy="2016580"/>
            <a:chOff x="48049" y="3782573"/>
            <a:chExt cx="5807142" cy="20165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49" y="3782573"/>
              <a:ext cx="5807142" cy="20165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6308" y="3489723"/>
            <a:ext cx="676216" cy="37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05101" y="3782573"/>
            <a:ext cx="5753536" cy="2016580"/>
            <a:chOff x="6105101" y="3782573"/>
            <a:chExt cx="5753536" cy="2016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5101" y="3782573"/>
              <a:ext cx="5753536" cy="20165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24118" y="3489723"/>
            <a:ext cx="851426" cy="3785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17850" y="3782573"/>
            <a:ext cx="5720950" cy="2016580"/>
            <a:chOff x="12117850" y="3782573"/>
            <a:chExt cx="5720950" cy="20165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7850" y="3782573"/>
              <a:ext cx="5720950" cy="20165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3448" y="3489723"/>
            <a:ext cx="1202054" cy="3785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971" y="6740749"/>
            <a:ext cx="5819219" cy="2370793"/>
            <a:chOff x="35971" y="6740749"/>
            <a:chExt cx="5819219" cy="23707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71" y="6740749"/>
              <a:ext cx="5819219" cy="23707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6052" y="6348450"/>
            <a:ext cx="1026645" cy="3785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05101" y="6740749"/>
            <a:ext cx="6012749" cy="2370793"/>
            <a:chOff x="6105101" y="6740749"/>
            <a:chExt cx="6012749" cy="23707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5101" y="6740749"/>
              <a:ext cx="6012749" cy="23707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47545" y="6216310"/>
            <a:ext cx="676216" cy="3785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93797" y="6740749"/>
            <a:ext cx="5545003" cy="2370793"/>
            <a:chOff x="12293797" y="6740749"/>
            <a:chExt cx="5545003" cy="23707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93797" y="6740749"/>
              <a:ext cx="5545003" cy="23707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31415" y="6348450"/>
            <a:ext cx="1202054" cy="3785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54594" y="5142857"/>
            <a:ext cx="2142401" cy="3066579"/>
            <a:chOff x="6154594" y="5142857"/>
            <a:chExt cx="2142401" cy="3066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4594" y="5142857"/>
              <a:ext cx="2142401" cy="30665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16055" y="4515486"/>
            <a:ext cx="2142401" cy="3066579"/>
            <a:chOff x="9416055" y="4515486"/>
            <a:chExt cx="2142401" cy="3066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6055" y="4515486"/>
              <a:ext cx="2142401" cy="3066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0503" y="4464313"/>
            <a:ext cx="2142401" cy="3066579"/>
            <a:chOff x="3090503" y="4464313"/>
            <a:chExt cx="2142401" cy="3066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0503" y="4464313"/>
              <a:ext cx="2142401" cy="30665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95524" y="3850989"/>
            <a:ext cx="3363539" cy="5019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04627" y="3101655"/>
            <a:ext cx="2528475" cy="8275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0587" y="1024483"/>
            <a:ext cx="3922391" cy="10796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86127" y="5760236"/>
            <a:ext cx="741902" cy="1106800"/>
            <a:chOff x="3786127" y="5760236"/>
            <a:chExt cx="741902" cy="11068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6127" y="5760236"/>
              <a:ext cx="741902" cy="1106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4230" y="5829224"/>
            <a:ext cx="983129" cy="1016828"/>
            <a:chOff x="6734230" y="5829224"/>
            <a:chExt cx="983129" cy="1016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4230" y="5829224"/>
              <a:ext cx="983129" cy="10168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60727" y="5790331"/>
            <a:ext cx="653058" cy="1012497"/>
            <a:chOff x="10160727" y="5790331"/>
            <a:chExt cx="653058" cy="10124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0727" y="5790331"/>
              <a:ext cx="653058" cy="10124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13117" y="5794402"/>
            <a:ext cx="1047786" cy="1038469"/>
            <a:chOff x="13513117" y="5794402"/>
            <a:chExt cx="1047786" cy="10384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3117" y="5794402"/>
              <a:ext cx="1047786" cy="10384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84006" y="8165728"/>
            <a:ext cx="2716339" cy="5019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26621" y="8687855"/>
            <a:ext cx="2301608" cy="5784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26599" y="3850989"/>
            <a:ext cx="2482882" cy="5019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03930" y="3602841"/>
            <a:ext cx="1931579" cy="32346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91311" y="8167371"/>
            <a:ext cx="2760435" cy="5019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89009" y="8704912"/>
            <a:ext cx="2556932" cy="3234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65810" y="5142857"/>
            <a:ext cx="2142401" cy="3066579"/>
            <a:chOff x="12965810" y="5142857"/>
            <a:chExt cx="2142401" cy="30665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65810" y="5142857"/>
              <a:ext cx="2142401" cy="3066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2993366" cy="6784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6045" y="2517663"/>
            <a:ext cx="9064624" cy="6684389"/>
            <a:chOff x="7946045" y="2517663"/>
            <a:chExt cx="9064624" cy="66843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6045" y="2517663"/>
              <a:ext cx="9064624" cy="66843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9991" y="3780106"/>
            <a:ext cx="7775025" cy="16715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2982299" cy="7653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991" y="3780106"/>
            <a:ext cx="8269444" cy="1976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91275" y="3316782"/>
            <a:ext cx="8445100" cy="4755124"/>
            <a:chOff x="9591275" y="3316782"/>
            <a:chExt cx="8445100" cy="47551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1275" y="3316782"/>
              <a:ext cx="8445100" cy="4755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2982299" cy="7653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3060" y="2682252"/>
            <a:ext cx="7650023" cy="5911938"/>
            <a:chOff x="8543060" y="2682252"/>
            <a:chExt cx="7650023" cy="59119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3060" y="2682252"/>
              <a:ext cx="7650023" cy="59119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9991" y="3780106"/>
            <a:ext cx="8088577" cy="7578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5395" y="2057143"/>
            <a:ext cx="3272830" cy="6171429"/>
            <a:chOff x="1535395" y="2057143"/>
            <a:chExt cx="3272830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395" y="2057143"/>
              <a:ext cx="327283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83734" y="2057143"/>
            <a:ext cx="2856415" cy="6171429"/>
            <a:chOff x="13483734" y="2057143"/>
            <a:chExt cx="2856415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3734" y="2057143"/>
              <a:ext cx="285641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9796" y="2057143"/>
            <a:ext cx="5466122" cy="6171429"/>
            <a:chOff x="6409796" y="2057143"/>
            <a:chExt cx="5466122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9796" y="2057143"/>
              <a:ext cx="546612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1367156" cy="765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23599" y="3716564"/>
            <a:ext cx="8238517" cy="2852586"/>
            <a:chOff x="5023599" y="3716564"/>
            <a:chExt cx="8238517" cy="28525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3599" y="3716564"/>
              <a:ext cx="8238517" cy="28525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90" y="759259"/>
            <a:ext cx="8678381" cy="12676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601" y="2761573"/>
            <a:ext cx="2108099" cy="6722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7990" y="3308733"/>
            <a:ext cx="10149458" cy="55995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2067470" cy="7586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9456" y="3305688"/>
            <a:ext cx="12163337" cy="60982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490" y="759259"/>
            <a:ext cx="8678381" cy="12676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06291" y="4424971"/>
            <a:ext cx="4725538" cy="14419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8497" y="2617687"/>
            <a:ext cx="3557200" cy="1077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3733" y="3993339"/>
            <a:ext cx="5084283" cy="2634382"/>
            <a:chOff x="1503733" y="3993339"/>
            <a:chExt cx="5084283" cy="26343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3733" y="3993339"/>
              <a:ext cx="5084283" cy="2634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7476" y="3967370"/>
            <a:ext cx="1974770" cy="2660350"/>
            <a:chOff x="4417476" y="3967370"/>
            <a:chExt cx="1974770" cy="26603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7476" y="3967370"/>
              <a:ext cx="1974770" cy="2660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2781" y="3993339"/>
            <a:ext cx="2811483" cy="2634382"/>
            <a:chOff x="1522781" y="3993339"/>
            <a:chExt cx="2811483" cy="26343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2781" y="3993339"/>
              <a:ext cx="2811483" cy="2634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3842" y="2458634"/>
            <a:ext cx="5004457" cy="2641062"/>
            <a:chOff x="6933842" y="2458634"/>
            <a:chExt cx="5004457" cy="2641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3842" y="2458634"/>
              <a:ext cx="5004457" cy="2641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09" y="2458634"/>
            <a:ext cx="2769201" cy="2594763"/>
            <a:chOff x="6939809" y="2458634"/>
            <a:chExt cx="2769201" cy="25947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9809" y="2458634"/>
              <a:ext cx="2769201" cy="25947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5764" y="2491903"/>
            <a:ext cx="2479593" cy="2561495"/>
            <a:chOff x="9475764" y="2491903"/>
            <a:chExt cx="2479593" cy="25614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5764" y="2491903"/>
              <a:ext cx="2479593" cy="25614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0755" y="4168976"/>
            <a:ext cx="2129608" cy="2458744"/>
            <a:chOff x="1730755" y="4168976"/>
            <a:chExt cx="2129608" cy="24587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0755" y="4168976"/>
              <a:ext cx="2129608" cy="24587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08251" y="2458634"/>
            <a:ext cx="4924704" cy="2641062"/>
            <a:chOff x="12708251" y="2458634"/>
            <a:chExt cx="4924704" cy="26410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08251" y="2458634"/>
              <a:ext cx="4924704" cy="26410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37871" y="2548094"/>
            <a:ext cx="2095084" cy="2594763"/>
            <a:chOff x="15537871" y="2548094"/>
            <a:chExt cx="2095084" cy="25947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37871" y="2548094"/>
              <a:ext cx="2095084" cy="25947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08251" y="2501795"/>
            <a:ext cx="2768967" cy="2641062"/>
            <a:chOff x="12708251" y="2501795"/>
            <a:chExt cx="2768967" cy="26410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08251" y="2501795"/>
              <a:ext cx="2768967" cy="26410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33842" y="5843806"/>
            <a:ext cx="4924795" cy="2562746"/>
            <a:chOff x="6933842" y="5843806"/>
            <a:chExt cx="4924795" cy="25627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33842" y="5843806"/>
              <a:ext cx="4924795" cy="25627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9010" y="5795173"/>
            <a:ext cx="2229290" cy="2616953"/>
            <a:chOff x="9709010" y="5795173"/>
            <a:chExt cx="2229290" cy="2616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9010" y="5795173"/>
              <a:ext cx="2229290" cy="26169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33842" y="5843806"/>
            <a:ext cx="2791336" cy="2596540"/>
            <a:chOff x="6933842" y="5843806"/>
            <a:chExt cx="2791336" cy="25965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33842" y="5843806"/>
              <a:ext cx="2791336" cy="25965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08160" y="5843806"/>
            <a:ext cx="4924795" cy="2562746"/>
            <a:chOff x="12708160" y="5843806"/>
            <a:chExt cx="4924795" cy="25627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08160" y="5843806"/>
              <a:ext cx="4924795" cy="25627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37871" y="5843806"/>
            <a:ext cx="2095084" cy="2594763"/>
            <a:chOff x="15537871" y="5843806"/>
            <a:chExt cx="2095084" cy="259476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37871" y="5843806"/>
              <a:ext cx="2095084" cy="25947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08251" y="5843806"/>
            <a:ext cx="2601365" cy="2592862"/>
            <a:chOff x="12708251" y="5843806"/>
            <a:chExt cx="2601365" cy="25928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08251" y="5843806"/>
              <a:ext cx="2601365" cy="25928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08251" y="6013052"/>
            <a:ext cx="2462352" cy="2561568"/>
            <a:chOff x="12708251" y="6013052"/>
            <a:chExt cx="2462352" cy="256156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08251" y="6013052"/>
              <a:ext cx="2462352" cy="256156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1490" y="758174"/>
            <a:ext cx="7254105" cy="110977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01683" y="2624484"/>
            <a:ext cx="2368921" cy="2569546"/>
            <a:chOff x="12801683" y="2624484"/>
            <a:chExt cx="2368921" cy="256954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01683" y="2624484"/>
              <a:ext cx="2368921" cy="256954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54452" y="5843806"/>
            <a:ext cx="2341787" cy="2730814"/>
            <a:chOff x="7054452" y="5843806"/>
            <a:chExt cx="2341787" cy="27308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54452" y="5843806"/>
              <a:ext cx="2341787" cy="27308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004916" y="2532525"/>
            <a:ext cx="2470849" cy="2610332"/>
            <a:chOff x="7004916" y="2532525"/>
            <a:chExt cx="2470849" cy="261033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04916" y="2532525"/>
              <a:ext cx="2470849" cy="2610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196" y="3776538"/>
            <a:ext cx="15181323" cy="2732638"/>
            <a:chOff x="1552196" y="3776538"/>
            <a:chExt cx="15181323" cy="27326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196" y="3776538"/>
              <a:ext cx="15181323" cy="27326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0479" y="3950074"/>
            <a:ext cx="1904333" cy="1904333"/>
            <a:chOff x="1610479" y="3950074"/>
            <a:chExt cx="1904333" cy="1904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80000">
              <a:off x="1610479" y="3950074"/>
              <a:ext cx="1904333" cy="1904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3007" y="6658925"/>
            <a:ext cx="2208197" cy="14644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8966" y="4652665"/>
            <a:ext cx="2410176" cy="5625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06355" y="2971132"/>
            <a:ext cx="1904333" cy="1904333"/>
            <a:chOff x="4406355" y="2971132"/>
            <a:chExt cx="1904333" cy="1904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80000">
              <a:off x="4406355" y="2971132"/>
              <a:ext cx="1904333" cy="19043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8957" y="3566895"/>
            <a:ext cx="2492804" cy="9432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41994" y="6128977"/>
            <a:ext cx="2598426" cy="10076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2428" y="5159068"/>
            <a:ext cx="755670" cy="789727"/>
            <a:chOff x="5472428" y="5159068"/>
            <a:chExt cx="755670" cy="7897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72428" y="5159068"/>
              <a:ext cx="755670" cy="789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87002" y="1917783"/>
            <a:ext cx="1904333" cy="1904333"/>
            <a:chOff x="7887002" y="1917783"/>
            <a:chExt cx="1904333" cy="1904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80000">
              <a:off x="7887002" y="1917783"/>
              <a:ext cx="1904333" cy="19043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55487" y="2587954"/>
            <a:ext cx="2410233" cy="5625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9515" y="5206658"/>
            <a:ext cx="2216826" cy="10076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8668" y="4085429"/>
            <a:ext cx="1738229" cy="941279"/>
            <a:chOff x="8388668" y="4085429"/>
            <a:chExt cx="1738229" cy="9412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8668" y="4085429"/>
              <a:ext cx="1738229" cy="941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67571" y="2971132"/>
            <a:ext cx="1904333" cy="1904333"/>
            <a:chOff x="11067571" y="2971132"/>
            <a:chExt cx="1904333" cy="19043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80000">
              <a:off x="11067571" y="2971132"/>
              <a:ext cx="1904333" cy="19043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68498" y="3462984"/>
            <a:ext cx="2599290" cy="9432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45308" y="4816707"/>
            <a:ext cx="2421530" cy="652300"/>
            <a:chOff x="11145308" y="4816707"/>
            <a:chExt cx="2421530" cy="6523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45308" y="4816707"/>
              <a:ext cx="2421530" cy="6523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21239" y="6181553"/>
            <a:ext cx="1772978" cy="14644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05760" y="5498453"/>
            <a:ext cx="1300626" cy="450342"/>
            <a:chOff x="11705760" y="5498453"/>
            <a:chExt cx="1300626" cy="4503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05760" y="5498453"/>
              <a:ext cx="1300626" cy="4503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61635" y="4190691"/>
            <a:ext cx="1904333" cy="1904333"/>
            <a:chOff x="14561635" y="4190691"/>
            <a:chExt cx="1904333" cy="19043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220000">
              <a:off x="14561635" y="4190691"/>
              <a:ext cx="1904333" cy="190433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13776" y="4877071"/>
            <a:ext cx="2121376" cy="5625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20157" y="6480606"/>
            <a:ext cx="1865121" cy="7792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1490" y="761678"/>
            <a:ext cx="6374876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8566" y="2753869"/>
            <a:ext cx="8790150" cy="1302944"/>
            <a:chOff x="1198566" y="2753869"/>
            <a:chExt cx="8790150" cy="130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566" y="2753869"/>
              <a:ext cx="8790150" cy="130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2294" y="6497261"/>
            <a:ext cx="7961126" cy="3658768"/>
            <a:chOff x="5162294" y="6497261"/>
            <a:chExt cx="7961126" cy="3658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2294" y="6497261"/>
              <a:ext cx="7961126" cy="3658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2781" y="4056813"/>
            <a:ext cx="11840339" cy="2285951"/>
            <a:chOff x="1522781" y="4056813"/>
            <a:chExt cx="11840339" cy="22859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2781" y="4056813"/>
              <a:ext cx="11840339" cy="22859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490" y="752752"/>
            <a:ext cx="8635248" cy="11054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5403" y="2087769"/>
            <a:ext cx="2758678" cy="825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10653" y="4997317"/>
            <a:ext cx="3423463" cy="3423463"/>
            <a:chOff x="2610653" y="4997317"/>
            <a:chExt cx="3423463" cy="34234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653" y="4997317"/>
              <a:ext cx="3423463" cy="3423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4137" y="5142857"/>
            <a:ext cx="5553003" cy="3132384"/>
            <a:chOff x="7084137" y="5142857"/>
            <a:chExt cx="5553003" cy="31323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4137" y="5142857"/>
              <a:ext cx="5553003" cy="31323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2711" y="5452390"/>
            <a:ext cx="5518888" cy="2513319"/>
            <a:chOff x="12732711" y="5452390"/>
            <a:chExt cx="5518888" cy="2513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2711" y="5452390"/>
              <a:ext cx="5518888" cy="2513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5200" y="3613103"/>
            <a:ext cx="5130400" cy="5770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9873" y="3441232"/>
            <a:ext cx="5097196" cy="919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159" y="2939891"/>
            <a:ext cx="3991442" cy="6784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2982" y="3495677"/>
            <a:ext cx="9098653" cy="4723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353" y="4467919"/>
            <a:ext cx="4709642" cy="7653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2982" y="5104763"/>
            <a:ext cx="8957444" cy="1671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5404" y="2087766"/>
            <a:ext cx="3320040" cy="825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6390" y="6916304"/>
            <a:ext cx="16432933" cy="2227965"/>
            <a:chOff x="926390" y="6916304"/>
            <a:chExt cx="16432933" cy="2227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390" y="6916304"/>
              <a:ext cx="16432933" cy="22279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4791" y="6835651"/>
            <a:ext cx="1406739" cy="2389273"/>
            <a:chOff x="10864791" y="6835651"/>
            <a:chExt cx="1406739" cy="23892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64791" y="6835651"/>
              <a:ext cx="1406739" cy="2389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3951" y="6835651"/>
            <a:ext cx="4159473" cy="2389273"/>
            <a:chOff x="12303951" y="6835651"/>
            <a:chExt cx="4159473" cy="23892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03951" y="6835651"/>
              <a:ext cx="4159473" cy="2389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5404" y="2087766"/>
            <a:ext cx="3320040" cy="8251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3163" y="2939887"/>
            <a:ext cx="4008680" cy="7653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2982" y="3495677"/>
            <a:ext cx="10901891" cy="1386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34805" y="5323978"/>
            <a:ext cx="2417672" cy="4447322"/>
            <a:chOff x="15234805" y="5323978"/>
            <a:chExt cx="2417672" cy="44473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34805" y="5323978"/>
              <a:ext cx="2417672" cy="44473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57788" y="9736031"/>
            <a:ext cx="1344143" cy="412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6738" y="5323978"/>
            <a:ext cx="2503046" cy="4449859"/>
            <a:chOff x="12366738" y="5323978"/>
            <a:chExt cx="2503046" cy="44498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66738" y="5323978"/>
              <a:ext cx="2503046" cy="44498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32408" y="9736031"/>
            <a:ext cx="1038914" cy="412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1352" y="5323978"/>
            <a:ext cx="2501619" cy="4447322"/>
            <a:chOff x="9511352" y="5323978"/>
            <a:chExt cx="2501619" cy="4447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1352" y="5323978"/>
              <a:ext cx="2501619" cy="44473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76309" y="9736031"/>
            <a:ext cx="1236057" cy="412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51166" y="5323978"/>
            <a:ext cx="2491691" cy="4447322"/>
            <a:chOff x="6651166" y="5323978"/>
            <a:chExt cx="2491691" cy="44473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51166" y="5323978"/>
              <a:ext cx="2491691" cy="44473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06624" y="9736031"/>
            <a:ext cx="1363191" cy="4122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75832" y="5323978"/>
            <a:ext cx="2457469" cy="4447322"/>
            <a:chOff x="3775832" y="5323978"/>
            <a:chExt cx="2457469" cy="44473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5832" y="5323978"/>
              <a:ext cx="2457469" cy="444732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18712" y="9736064"/>
            <a:ext cx="1127962" cy="4122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3775" y="5323978"/>
            <a:ext cx="2503459" cy="4447322"/>
            <a:chOff x="793775" y="5323978"/>
            <a:chExt cx="2503459" cy="44473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3775" y="5323978"/>
              <a:ext cx="2503459" cy="44473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9655" y="9736064"/>
            <a:ext cx="1038914" cy="412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06599" y="2818712"/>
            <a:ext cx="4754173" cy="5641278"/>
            <a:chOff x="8406599" y="2818712"/>
            <a:chExt cx="4754173" cy="56412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6599" y="2818712"/>
              <a:ext cx="4754173" cy="56412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53096" y="2818712"/>
            <a:ext cx="4408554" cy="5641278"/>
            <a:chOff x="13553096" y="2818712"/>
            <a:chExt cx="4408554" cy="5641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3096" y="2818712"/>
              <a:ext cx="4408554" cy="56412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7096" y="3599720"/>
            <a:ext cx="6436225" cy="41079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5191" y="2771094"/>
            <a:ext cx="3908604" cy="5773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2797" y="9166245"/>
            <a:ext cx="4114207" cy="2824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16485" y="9115072"/>
            <a:ext cx="4091398" cy="4575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601</Words>
  <Application>Microsoft Office PowerPoint</Application>
  <PresentationFormat>사용자 지정</PresentationFormat>
  <Paragraphs>28</Paragraphs>
  <Slides>27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Nam YoonJong</cp:lastModifiedBy>
  <cp:revision>1</cp:revision>
  <dcterms:created xsi:type="dcterms:W3CDTF">2023-05-10T12:18:24Z</dcterms:created>
  <dcterms:modified xsi:type="dcterms:W3CDTF">2023-05-10T06:20:02Z</dcterms:modified>
</cp:coreProperties>
</file>